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E-Commerce Product Data Science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Capstone Presentation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Hridhya Antony, 09/06/2025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12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3386257"/>
            <a:ext cx="554736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Business Value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4412337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project's insights offer significant opportunities for business growth and efficiency.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6526" y="5016937"/>
            <a:ext cx="4211241" cy="1995488"/>
          </a:xfrm>
          <a:prstGeom prst="roundRect">
            <a:avLst>
              <a:gd name="adj" fmla="val 1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5959" y="5246370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5959" y="5726192"/>
            <a:ext cx="375237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Launch campaigns based on product clusters for better engagement.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9580" y="5016937"/>
            <a:ext cx="4211241" cy="1995488"/>
          </a:xfrm>
          <a:prstGeom prst="roundRect">
            <a:avLst>
              <a:gd name="adj" fmla="val 1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39013" y="5246370"/>
            <a:ext cx="37523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Personalized Recommendations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39013" y="6072902"/>
            <a:ext cx="375237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Offer tailored product suggestions to individual customers.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2634" y="5016937"/>
            <a:ext cx="4211241" cy="1995488"/>
          </a:xfrm>
          <a:prstGeom prst="roundRect">
            <a:avLst>
              <a:gd name="adj" fmla="val 1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2067" y="5246370"/>
            <a:ext cx="35161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Improved Categorization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72067" y="5726192"/>
            <a:ext cx="375237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Enhance search results through precise product categorization.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6526" y="7261979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These applications hold the potential to increase sales by 15%.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81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470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next steps involve expanding data sources and enhancing real-time capabilities.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32803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03973" y="3328035"/>
            <a:ext cx="2884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Integrate More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03973" y="3818453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Incorporate social media and web traffic data for richer context.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40817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44134" y="4408170"/>
            <a:ext cx="4171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Real-time Recommendations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44134" y="4898588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 a system for instant, dynamic product suggestions.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74232" y="5488305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84415" y="5488305"/>
            <a:ext cx="29301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Competitor Analysis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84415" y="5978723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Expand analysis to include competitor product data for market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212" y="793790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Objective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7212" y="1825585"/>
            <a:ext cx="75823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project aims to leverage product data for strategic business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7212" y="2433518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13" y="2475369"/>
            <a:ext cx="334566" cy="4182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92183" y="2510195"/>
            <a:ext cx="304621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Analyze Product Data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992183" y="2992517"/>
            <a:ext cx="685740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Examine e-commerce product listings and customer interactions.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67212" y="3795593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13" y="3837444"/>
            <a:ext cx="334566" cy="4182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92183" y="387227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Identify Trends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6992183" y="4354592"/>
            <a:ext cx="685740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Uncover market trends and customer preferences using data.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267212" y="5157668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913" y="5199519"/>
            <a:ext cx="334566" cy="41826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992183" y="5234345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Gain Insights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6992183" y="5716667"/>
            <a:ext cx="685740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Apply clustering and classification for deeper understanding.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6267212" y="6519743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913" y="6561594"/>
            <a:ext cx="334566" cy="41826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992183" y="6596420"/>
            <a:ext cx="294560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Drive Business Value</a:t>
            </a:r>
            <a:endParaRPr lang="en-US" sz="2150" dirty="0"/>
          </a:p>
        </p:txBody>
      </p:sp>
      <p:sp>
        <p:nvSpPr>
          <p:cNvPr id="20" name="Text 13"/>
          <p:cNvSpPr/>
          <p:nvPr/>
        </p:nvSpPr>
        <p:spPr>
          <a:xfrm>
            <a:off x="6992183" y="7078742"/>
            <a:ext cx="685740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Utilize machine learning for tangible business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34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Collection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524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analysis draws from comprehensive datasets to ensure rich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70465"/>
            <a:ext cx="7556421" cy="4355544"/>
          </a:xfrm>
          <a:prstGeom prst="roundRect">
            <a:avLst>
              <a:gd name="adj" fmla="val 46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277808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292179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Source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292179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Public product datasets from Kaggle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79130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39350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 Listings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393501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50,000 listings with titles, descriptions, prices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480452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49482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 Data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49482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20,000 reviews and ratings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545484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559855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Structure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9024" y="559855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 categories and subcategories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810" y="64680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514624" y="66117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Timeline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289024" y="66117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Listing and review dates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422678"/>
            <a:ext cx="5573197" cy="5384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cleaned data 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55345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Methodology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829" y="1817013"/>
            <a:ext cx="768834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employed a multi-stage approach for data processing and modeling.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29" y="2383631"/>
            <a:ext cx="1039773" cy="12476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79427" y="259151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79427" y="3040975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Handling missing values, removing duplicates for accuracy.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631287"/>
            <a:ext cx="1039773" cy="12476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79427" y="3839170"/>
            <a:ext cx="269486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79427" y="4288631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Extracting keywords and performing sentiment analysis.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4878943"/>
            <a:ext cx="1039773" cy="12476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79427" y="508682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Clustering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79427" y="5536287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Using K-means for effective product segmentation.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6126599"/>
            <a:ext cx="1039773" cy="12476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79427" y="6334482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Classification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2079427" y="6783943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Applying Random Forest for accurate product category prediction.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4955"/>
            <a:ext cx="5620226" cy="3239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Price Distribution graph created using EDA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9533"/>
            <a:ext cx="6244709" cy="4270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5490"/>
            <a:ext cx="8891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Results: Product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78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clustering analysis revealed distinct product segments within the dataset.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22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Identified Clusters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0390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 distinct product clusters found (high-end, budget, etc.).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22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Cluster Examples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60390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Cluster 1: High-end electronics, average price $500+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40900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Cluster 3: Budget clothing, average price under $30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022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60390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Clusters visualized using PCA for dimensionality reduction.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442" y="646867"/>
            <a:ext cx="7394972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Results: Category Prediction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2442" y="1593056"/>
            <a:ext cx="771191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Random Forest model demonstrated strong performance in predicting product categories.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02442" y="2580323"/>
            <a:ext cx="7711916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85%</a:t>
            </a:r>
            <a:endParaRPr lang="en-US" sz="5300" dirty="0"/>
          </a:p>
        </p:txBody>
      </p:sp>
      <p:sp>
        <p:nvSpPr>
          <p:cNvPr id="6" name="Text 3"/>
          <p:cNvSpPr/>
          <p:nvPr/>
        </p:nvSpPr>
        <p:spPr>
          <a:xfrm>
            <a:off x="8779550" y="3511153"/>
            <a:ext cx="2557582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02442" y="3953589"/>
            <a:ext cx="771191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Random Forest model achieved 85% accuracy.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2442" y="4997053"/>
            <a:ext cx="7711916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10%</a:t>
            </a:r>
            <a:endParaRPr lang="en-US" sz="5300" dirty="0"/>
          </a:p>
        </p:txBody>
      </p:sp>
      <p:sp>
        <p:nvSpPr>
          <p:cNvPr id="9" name="Text 6"/>
          <p:cNvSpPr/>
          <p:nvPr/>
        </p:nvSpPr>
        <p:spPr>
          <a:xfrm>
            <a:off x="8779550" y="5927884"/>
            <a:ext cx="2557582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Improvement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02442" y="6370320"/>
            <a:ext cx="771191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Accuracy improved by 10% with hyperparameter optimization.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02442" y="6927890"/>
            <a:ext cx="771191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Top features driving prediction were product description keywords and brand name.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2025-06-09T10:11:46Z</dcterms:created>
  <dcterms:modified xsi:type="dcterms:W3CDTF">2025-06-09T10:11:46Z</dcterms:modified>
</cp:coreProperties>
</file>